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1" r:id="rId5"/>
    <p:sldId id="260" r:id="rId6"/>
    <p:sldId id="267" r:id="rId7"/>
    <p:sldId id="265" r:id="rId8"/>
    <p:sldId id="263" r:id="rId9"/>
    <p:sldId id="264" r:id="rId10"/>
    <p:sldId id="262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37" d="100"/>
          <a:sy n="137" d="100"/>
        </p:scale>
        <p:origin x="-1360" y="-1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E6C83-F512-4C5B-AEBC-C22DF60AC6A3}" type="datetimeFigureOut">
              <a:rPr lang="en-US" smtClean="0"/>
              <a:t>4/24/12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96727-EEDB-42AC-944B-57CF545F0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8326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E6C83-F512-4C5B-AEBC-C22DF60AC6A3}" type="datetimeFigureOut">
              <a:rPr lang="en-US" smtClean="0"/>
              <a:t>4/24/12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96727-EEDB-42AC-944B-57CF545F0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7220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E6C83-F512-4C5B-AEBC-C22DF60AC6A3}" type="datetimeFigureOut">
              <a:rPr lang="en-US" smtClean="0"/>
              <a:t>4/24/12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96727-EEDB-42AC-944B-57CF545F0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342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E6C83-F512-4C5B-AEBC-C22DF60AC6A3}" type="datetimeFigureOut">
              <a:rPr lang="en-US" smtClean="0"/>
              <a:t>4/24/12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96727-EEDB-42AC-944B-57CF545F0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7814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E6C83-F512-4C5B-AEBC-C22DF60AC6A3}" type="datetimeFigureOut">
              <a:rPr lang="en-US" smtClean="0"/>
              <a:t>4/24/12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96727-EEDB-42AC-944B-57CF545F0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7612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E6C83-F512-4C5B-AEBC-C22DF60AC6A3}" type="datetimeFigureOut">
              <a:rPr lang="en-US" smtClean="0"/>
              <a:t>4/24/12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96727-EEDB-42AC-944B-57CF545F0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819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E6C83-F512-4C5B-AEBC-C22DF60AC6A3}" type="datetimeFigureOut">
              <a:rPr lang="en-US" smtClean="0"/>
              <a:t>4/24/12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96727-EEDB-42AC-944B-57CF545F0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68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E6C83-F512-4C5B-AEBC-C22DF60AC6A3}" type="datetimeFigureOut">
              <a:rPr lang="en-US" smtClean="0"/>
              <a:t>4/24/12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96727-EEDB-42AC-944B-57CF545F0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4813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E6C83-F512-4C5B-AEBC-C22DF60AC6A3}" type="datetimeFigureOut">
              <a:rPr lang="en-US" smtClean="0"/>
              <a:t>4/24/12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96727-EEDB-42AC-944B-57CF545F0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6315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E6C83-F512-4C5B-AEBC-C22DF60AC6A3}" type="datetimeFigureOut">
              <a:rPr lang="en-US" smtClean="0"/>
              <a:t>4/24/12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96727-EEDB-42AC-944B-57CF545F0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7139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E6C83-F512-4C5B-AEBC-C22DF60AC6A3}" type="datetimeFigureOut">
              <a:rPr lang="en-US" smtClean="0"/>
              <a:t>4/24/12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96727-EEDB-42AC-944B-57CF545F0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119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7E6C83-F512-4C5B-AEBC-C22DF60AC6A3}" type="datetimeFigureOut">
              <a:rPr lang="en-US" smtClean="0"/>
              <a:t>4/24/12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496727-EEDB-42AC-944B-57CF545F0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3062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exp11_fig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90800"/>
            <a:ext cx="9144000" cy="153185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276600" y="228600"/>
            <a:ext cx="23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latin typeface="Arial"/>
                <a:cs typeface="Arial"/>
              </a:rPr>
              <a:t>How Fast is a Brain?</a:t>
            </a:r>
          </a:p>
        </p:txBody>
      </p:sp>
    </p:spTree>
    <p:extLst>
      <p:ext uri="{BB962C8B-B14F-4D97-AF65-F5344CB8AC3E}">
        <p14:creationId xmlns:p14="http://schemas.microsoft.com/office/powerpoint/2010/main" val="9437804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49400"/>
            <a:ext cx="9144000" cy="374904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7200" y="76200"/>
            <a:ext cx="865588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latin typeface="Arial"/>
                <a:cs typeface="Arial"/>
              </a:rPr>
              <a:t>Place the 1</a:t>
            </a:r>
            <a:r>
              <a:rPr lang="en-US" baseline="30000">
                <a:latin typeface="Arial"/>
                <a:cs typeface="Arial"/>
              </a:rPr>
              <a:t>st</a:t>
            </a:r>
            <a:r>
              <a:rPr lang="en-US">
                <a:latin typeface="Arial"/>
                <a:cs typeface="Arial"/>
              </a:rPr>
              <a:t>, 2</a:t>
            </a:r>
            <a:r>
              <a:rPr lang="en-US" baseline="30000">
                <a:latin typeface="Arial"/>
                <a:cs typeface="Arial"/>
              </a:rPr>
              <a:t>nd</a:t>
            </a:r>
            <a:r>
              <a:rPr lang="en-US">
                <a:latin typeface="Arial"/>
                <a:cs typeface="Arial"/>
              </a:rPr>
              <a:t>, and ground electrode ~1-2 inches away from each other, with the</a:t>
            </a:r>
          </a:p>
          <a:p>
            <a:r>
              <a:rPr lang="en-US">
                <a:latin typeface="Arial"/>
                <a:cs typeface="Arial"/>
              </a:rPr>
              <a:t>ground closest to the clitellum. Anesthetize the worm in 10% ethanol for 7 minutes</a:t>
            </a:r>
          </a:p>
          <a:p>
            <a:r>
              <a:rPr lang="en-US">
                <a:latin typeface="Arial"/>
                <a:cs typeface="Arial"/>
              </a:rPr>
              <a:t>First. Make sure to occasionally dribble water on the earthworm to keep it moist.</a:t>
            </a:r>
          </a:p>
        </p:txBody>
      </p:sp>
    </p:spTree>
    <p:extLst>
      <p:ext uri="{BB962C8B-B14F-4D97-AF65-F5344CB8AC3E}">
        <p14:creationId xmlns:p14="http://schemas.microsoft.com/office/powerpoint/2010/main" val="34034194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90600"/>
            <a:ext cx="9144000" cy="486070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6200" y="76200"/>
            <a:ext cx="84603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latin typeface="Arial"/>
                <a:cs typeface="Arial"/>
              </a:rPr>
              <a:t>After your electrodes are in place, tap the rear of the worm lightly with a toothpick.</a:t>
            </a:r>
          </a:p>
          <a:p>
            <a:r>
              <a:rPr lang="en-US">
                <a:latin typeface="Arial"/>
                <a:cs typeface="Arial"/>
              </a:rPr>
              <a:t>Recording the electrophysiological responses, you should see a delay…..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4800" y="6494720"/>
            <a:ext cx="85976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latin typeface="Arial"/>
                <a:cs typeface="Arial"/>
              </a:rPr>
              <a:t>This allows you to measure conduction velocity, or the speed of neural conduction.</a:t>
            </a:r>
          </a:p>
        </p:txBody>
      </p:sp>
    </p:spTree>
    <p:extLst>
      <p:ext uri="{BB962C8B-B14F-4D97-AF65-F5344CB8AC3E}">
        <p14:creationId xmlns:p14="http://schemas.microsoft.com/office/powerpoint/2010/main" val="3136594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32000"/>
            <a:ext cx="9144000" cy="27737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90600" y="228600"/>
            <a:ext cx="74217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latin typeface="Arial"/>
                <a:cs typeface="Arial"/>
              </a:rPr>
              <a:t>With 1 electrode, you can only tell the time of the action potential, and</a:t>
            </a:r>
          </a:p>
          <a:p>
            <a:r>
              <a:rPr lang="en-US">
                <a:latin typeface="Arial"/>
                <a:cs typeface="Arial"/>
              </a:rPr>
              <a:t>(sometimes) the type of neuron that generated that action potential.</a:t>
            </a:r>
          </a:p>
        </p:txBody>
      </p:sp>
    </p:spTree>
    <p:extLst>
      <p:ext uri="{BB962C8B-B14F-4D97-AF65-F5344CB8AC3E}">
        <p14:creationId xmlns:p14="http://schemas.microsoft.com/office/powerpoint/2010/main" val="15437344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28900"/>
            <a:ext cx="9144000" cy="157625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85800" y="228600"/>
            <a:ext cx="799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latin typeface="Arial"/>
                <a:cs typeface="Arial"/>
              </a:rPr>
              <a:t>With two electrodes, you can also measure the speed of the action potential</a:t>
            </a:r>
          </a:p>
        </p:txBody>
      </p:sp>
    </p:spTree>
    <p:extLst>
      <p:ext uri="{BB962C8B-B14F-4D97-AF65-F5344CB8AC3E}">
        <p14:creationId xmlns:p14="http://schemas.microsoft.com/office/powerpoint/2010/main" val="36679831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70000"/>
            <a:ext cx="9144000" cy="430276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76200"/>
            <a:ext cx="92431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latin typeface="Arial"/>
                <a:cs typeface="Arial"/>
              </a:rPr>
              <a:t>Our 2-channel SpikerBox allows you to now measure neural speed (conduction velocity)!</a:t>
            </a:r>
          </a:p>
        </p:txBody>
      </p:sp>
    </p:spTree>
    <p:extLst>
      <p:ext uri="{BB962C8B-B14F-4D97-AF65-F5344CB8AC3E}">
        <p14:creationId xmlns:p14="http://schemas.microsoft.com/office/powerpoint/2010/main" val="15168286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68680"/>
            <a:ext cx="9144000" cy="47701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62000" y="76200"/>
            <a:ext cx="75750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latin typeface="Arial"/>
                <a:cs typeface="Arial"/>
              </a:rPr>
              <a:t>But sometimes, nerves are so active you cannot isolate individual spikes.</a:t>
            </a:r>
          </a:p>
        </p:txBody>
      </p:sp>
    </p:spTree>
    <p:extLst>
      <p:ext uri="{BB962C8B-B14F-4D97-AF65-F5344CB8AC3E}">
        <p14:creationId xmlns:p14="http://schemas.microsoft.com/office/powerpoint/2010/main" val="24088364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700" y="3124200"/>
            <a:ext cx="5549900" cy="609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62000" y="76200"/>
            <a:ext cx="37987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latin typeface="Arial"/>
                <a:cs typeface="Arial"/>
              </a:rPr>
              <a:t>We need an organism that uses…..</a:t>
            </a:r>
          </a:p>
        </p:txBody>
      </p:sp>
    </p:spTree>
    <p:extLst>
      <p:ext uri="{BB962C8B-B14F-4D97-AF65-F5344CB8AC3E}">
        <p14:creationId xmlns:p14="http://schemas.microsoft.com/office/powerpoint/2010/main" val="7824272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16000"/>
            <a:ext cx="9144000" cy="481584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62000" y="76200"/>
            <a:ext cx="72029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latin typeface="Arial"/>
                <a:cs typeface="Arial"/>
              </a:rPr>
              <a:t>Sparse Coding means only firing 1-2 spikes in reponse to a stimulus.</a:t>
            </a:r>
          </a:p>
        </p:txBody>
      </p:sp>
    </p:spTree>
    <p:extLst>
      <p:ext uri="{BB962C8B-B14F-4D97-AF65-F5344CB8AC3E}">
        <p14:creationId xmlns:p14="http://schemas.microsoft.com/office/powerpoint/2010/main" val="17257740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47900"/>
            <a:ext cx="9144000" cy="233876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7200" y="76200"/>
            <a:ext cx="82720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latin typeface="Arial"/>
                <a:cs typeface="Arial"/>
              </a:rPr>
              <a:t>You can find earthworms in your backyard after a heavy rainstorm causes them</a:t>
            </a:r>
          </a:p>
          <a:p>
            <a:r>
              <a:rPr lang="en-US">
                <a:latin typeface="Arial"/>
                <a:cs typeface="Arial"/>
              </a:rPr>
              <a:t>to come up to the surface of the water-logged soil to breathe.</a:t>
            </a:r>
          </a:p>
        </p:txBody>
      </p:sp>
    </p:spTree>
    <p:extLst>
      <p:ext uri="{BB962C8B-B14F-4D97-AF65-F5344CB8AC3E}">
        <p14:creationId xmlns:p14="http://schemas.microsoft.com/office/powerpoint/2010/main" val="32605784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0" y="0"/>
            <a:ext cx="90156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6712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230</Words>
  <Application>Microsoft Macintosh PowerPoint</Application>
  <PresentationFormat>On-screen Show (4:3)</PresentationFormat>
  <Paragraphs>16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drza</dc:creator>
  <cp:lastModifiedBy>Timothy Marzullo</cp:lastModifiedBy>
  <cp:revision>21</cp:revision>
  <dcterms:created xsi:type="dcterms:W3CDTF">2012-02-02T21:51:32Z</dcterms:created>
  <dcterms:modified xsi:type="dcterms:W3CDTF">2012-04-25T02:42:34Z</dcterms:modified>
</cp:coreProperties>
</file>